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037e9465bfbf48b6"/>
  </p:sldMasterIdLst>
  <p:sldIdLst>
    <p:sldId id="264" r:id="Rb14cc5988ecf4a4c"/>
    <p:sldId id="265" r:id="R28f52e341f504752"/>
    <p:sldId id="266" r:id="Rb6bba8c855da4f41"/>
    <p:sldId id="267" r:id="Rad1634ff71c44a03"/>
    <p:sldId id="268" r:id="R17d7d0ae09a44039"/>
    <p:sldId id="269" r:id="R0d37bea93b5c4156"/>
    <p:sldId id="270" r:id="Rb07a76b065294bd3"/>
    <p:sldId id="271" r:id="R7ace324817564df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037e9465bfbf48b6" /><Relationship Type="http://schemas.openxmlformats.org/officeDocument/2006/relationships/theme" Target="/ppt/slideMasters/theme/theme2.xml" Id="R31c4add804704d6e" /><Relationship Type="http://schemas.openxmlformats.org/officeDocument/2006/relationships/slide" Target="/ppt/slides/slide9.xml" Id="Rb14cc5988ecf4a4c" /><Relationship Type="http://schemas.openxmlformats.org/officeDocument/2006/relationships/slide" Target="/ppt/slides/slidea.xml" Id="R28f52e341f504752" /><Relationship Type="http://schemas.openxmlformats.org/officeDocument/2006/relationships/slide" Target="/ppt/slides/slideb.xml" Id="Rb6bba8c855da4f41" /><Relationship Type="http://schemas.openxmlformats.org/officeDocument/2006/relationships/slide" Target="/ppt/slides/slidec.xml" Id="Rad1634ff71c44a03" /><Relationship Type="http://schemas.openxmlformats.org/officeDocument/2006/relationships/tableStyles" Target="/ppt/tableStyles.xml" Id="Raf35ab161c9a4d6f" /><Relationship Type="http://schemas.openxmlformats.org/officeDocument/2006/relationships/slide" Target="/ppt/slides/slided.xml" Id="R17d7d0ae09a44039" /><Relationship Type="http://schemas.openxmlformats.org/officeDocument/2006/relationships/slide" Target="/ppt/slides/slidee.xml" Id="R0d37bea93b5c4156" /><Relationship Type="http://schemas.openxmlformats.org/officeDocument/2006/relationships/slide" Target="/ppt/slides/slidef.xml" Id="Rb07a76b065294bd3" /><Relationship Type="http://schemas.openxmlformats.org/officeDocument/2006/relationships/slide" Target="/ppt/slides/slide10.xml" Id="R7ace324817564df3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47b612b34834c19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0ea4a6a5dd140a5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1c5f5b461b814791" /><Relationship Type="http://schemas.openxmlformats.org/officeDocument/2006/relationships/slideMaster" Target="/ppt/slideMasters/slideMaster2.xml" Id="Re2c008da988049a8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bf11da7ae5e4178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1c5f5b461b8147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5a6610238b2d4c29" /><Relationship Type="http://schemas.openxmlformats.org/officeDocument/2006/relationships/slideLayout" Target="/ppt/slideLayouts/slideLayout2.xml" Id="Rb1e8d7fec47f49c0" /><Relationship Type="http://schemas.openxmlformats.org/officeDocument/2006/relationships/slideLayout" Target="/ppt/slideLayouts/slideLayout3.xml" Id="R3383b4a0351e4a8d" /><Relationship Type="http://schemas.openxmlformats.org/officeDocument/2006/relationships/slideLayout" Target="/ppt/slideLayouts/slideLayout4.xml" Id="R9dbb7be2b0de4663" /><Relationship Type="http://schemas.openxmlformats.org/officeDocument/2006/relationships/slideLayout" Target="/ppt/slideLayouts/slideLayout5.xml" Id="Ra304b2a080554b3c" /><Relationship Type="http://schemas.openxmlformats.org/officeDocument/2006/relationships/image" Target="/ppt/media/image2.bin" Id="R3a29d6b6ca6b4f26" /><Relationship Type="http://schemas.openxmlformats.org/officeDocument/2006/relationships/image" Target="/ppt/media/image.bin" Id="R3f176b0c51d14239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3a29d6b6ca6b4f26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3f176b0c51d142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9dbb7be2b0de4663"/>
    <p:sldLayoutId id="2147483652" r:id="R3383b4a0351e4a8d"/>
    <p:sldLayoutId id="2147483651" r:id="Rb1e8d7fec47f49c0"/>
    <p:sldLayoutId id="2147483654" r:id="Ra304b2a080554b3c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cf70d3dd13d34131" /><Relationship Type="http://schemas.openxmlformats.org/officeDocument/2006/relationships/chart" Target="/ppt/slides/charts/chart29.xml" Id="Re22d0bcced674c34" /><Relationship Type="http://schemas.openxmlformats.org/officeDocument/2006/relationships/chart" Target="/ppt/slides/charts/chart2a.xml" Id="R7455ab755caf421e" /><Relationship Type="http://schemas.openxmlformats.org/officeDocument/2006/relationships/chart" Target="/ppt/slides/charts/chart2b.xml" Id="R2d51034b53f341ae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c5956344dc8b40a5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ff2ba16c8a3d4165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c112a9363ba543e3" /><Relationship Type="http://schemas.openxmlformats.org/officeDocument/2006/relationships/slideLayout" Target="/ppt/slideLayouts/slideLayout5.xml" Id="Re4aeae6ee1bd4795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55b38012a6c4cd1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425fce7ec93f4597" /><Relationship Type="http://schemas.openxmlformats.org/officeDocument/2006/relationships/image" Target="/ppt/media/image4.bin" Id="Raaea2b601a9b422d" /><Relationship Type="http://schemas.openxmlformats.org/officeDocument/2006/relationships/slideLayout" Target="/ppt/slideLayouts/slideLayout5.xml" Id="Rfeacfc9dd098478d" /><Relationship Type="http://schemas.openxmlformats.org/officeDocument/2006/relationships/chart" Target="/ppt/slides/charts/chart15.xml" Id="Rd0f59ac45a10482c" /><Relationship Type="http://schemas.openxmlformats.org/officeDocument/2006/relationships/chart" Target="/ppt/slides/charts/chart16.xml" Id="Rabd240e25aee4323" /><Relationship Type="http://schemas.openxmlformats.org/officeDocument/2006/relationships/chart" Target="/ppt/slides/charts/chart17.xml" Id="R0c335f1aa00c4a24" /><Relationship Type="http://schemas.openxmlformats.org/officeDocument/2006/relationships/chart" Target="/ppt/slides/charts/chart18.xml" Id="R6d0fac495a884aa5" /><Relationship Type="http://schemas.openxmlformats.org/officeDocument/2006/relationships/chart" Target="/ppt/slides/charts/chart19.xml" Id="R497ce8f479b14cb5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bb9561a488bb4e2d" /><Relationship Type="http://schemas.openxmlformats.org/officeDocument/2006/relationships/image" Target="/ppt/media/image4.bin" Id="Rc3fe28c2cfc445d4" /><Relationship Type="http://schemas.openxmlformats.org/officeDocument/2006/relationships/slideLayout" Target="/ppt/slideLayouts/slideLayout5.xml" Id="R214db0b58b6a4881" /><Relationship Type="http://schemas.openxmlformats.org/officeDocument/2006/relationships/chart" Target="/ppt/slides/charts/chart1b.xml" Id="R7664cccd130e4162" /><Relationship Type="http://schemas.openxmlformats.org/officeDocument/2006/relationships/chart" Target="/ppt/slides/charts/chart1c.xml" Id="R99910bddf9134dd2" /><Relationship Type="http://schemas.openxmlformats.org/officeDocument/2006/relationships/chart" Target="/ppt/slides/charts/chart1d.xml" Id="R1f412860f7374440" /><Relationship Type="http://schemas.openxmlformats.org/officeDocument/2006/relationships/chart" Target="/ppt/slides/charts/chart1e.xml" Id="R6e89c7a06a5b4cca" /><Relationship Type="http://schemas.openxmlformats.org/officeDocument/2006/relationships/chart" Target="/ppt/slides/charts/chart1f.xml" Id="R88432e511a1041b2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82e1c9c598cb4d56" /><Relationship Type="http://schemas.openxmlformats.org/officeDocument/2006/relationships/image" Target="/ppt/media/image4.bin" Id="R84908e59c9f74a1d" /><Relationship Type="http://schemas.openxmlformats.org/officeDocument/2006/relationships/slideLayout" Target="/ppt/slideLayouts/slideLayout5.xml" Id="R3b5c8c4d616e45a0" /><Relationship Type="http://schemas.openxmlformats.org/officeDocument/2006/relationships/chart" Target="/ppt/slides/charts/chart21.xml" Id="R87e8517e2764493c" /><Relationship Type="http://schemas.openxmlformats.org/officeDocument/2006/relationships/chart" Target="/ppt/slides/charts/chart22.xml" Id="R56a9591e7f60456e" /><Relationship Type="http://schemas.openxmlformats.org/officeDocument/2006/relationships/chart" Target="/ppt/slides/charts/chart23.xml" Id="R8881061ca9ab4b17" /><Relationship Type="http://schemas.openxmlformats.org/officeDocument/2006/relationships/chart" Target="/ppt/slides/charts/chart24.xml" Id="R7fd01d78db3e4a96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Fräntorpsgatan 57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5.733083</c:v>
              </c:pt>
              <c:pt idx="1">
                <c:v>5.143617</c:v>
              </c:pt>
              <c:pt idx="2">
                <c:v>5.708995</c:v>
              </c:pt>
              <c:pt idx="3">
                <c:v>5.570588</c:v>
              </c:pt>
              <c:pt idx="4">
                <c:v>5.842857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Skatboet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6.236364</c:v>
              </c:pt>
              <c:pt idx="1">
                <c:v>5.805556</c:v>
              </c:pt>
              <c:pt idx="2">
                <c:v>6.078947</c:v>
              </c:pt>
              <c:pt idx="3">
                <c:v>6.052632</c:v>
              </c:pt>
              <c:pt idx="4">
                <c:v>6.400000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2015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0.066667</c:v>
              </c:pt>
              <c:pt idx="1">
                <c:v>0.333333</c:v>
              </c:pt>
              <c:pt idx="2">
                <c:v>0.400000</c:v>
              </c:pt>
              <c:pt idx="3">
                <c:v>0.200000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0.466667</c:v>
              </c:pt>
              <c:pt idx="1">
                <c:v>0.533333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0.866667</c:v>
              </c:pt>
              <c:pt idx="1">
                <c:v>0.133333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Skatboet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e22d0bcced674c34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7455ab755caf421e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d51034b53f341ae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Skatboet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Fräntorpsgatan 57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Skatboet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c112a9363ba543e3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Skatboet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0f59ac45a10482c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bd240e25aee4323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c335f1aa00c4a24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d0fac495a884aa5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97ce8f479b14cb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25fce7ec93f459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aea2b601a9b422d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Skatboet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664cccd130e416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9910bddf9134dd2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f412860f7374440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e89c7a06a5b4cca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8432e511a1041b2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b9561a488bb4e2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3fe28c2cfc445d4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Skatboet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7e8517e2764493c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6a9591e7f60456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881061ca9ab4b1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fd01d78db3e4a9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2e1c9c598cb4d5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84908e59c9f74a1d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2017-02-01T10:47:28.612Z</dcterms:created>
  <dcterms:modified xsi:type="dcterms:W3CDTF">2017-02-01T10:47:28.612Z</dcterms:modified>
</cp:coreProperties>
</file>